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72" r:id="rId3"/>
    <p:sldId id="273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70" r:id="rId25"/>
    <p:sldId id="259" r:id="rId26"/>
    <p:sldId id="271" r:id="rId27"/>
    <p:sldId id="297" r:id="rId28"/>
    <p:sldId id="258" r:id="rId29"/>
    <p:sldId id="262" r:id="rId30"/>
    <p:sldId id="265" r:id="rId31"/>
    <p:sldId id="266" r:id="rId32"/>
    <p:sldId id="267" r:id="rId33"/>
    <p:sldId id="268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36766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955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16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6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9571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587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5A3E3-34D8-4D8F-B27B-1D84EA85A61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262EBB-03B9-4FA9-95B9-77FC1A5B3E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7968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bq4eu_TDFc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fu9IMlPJ7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ood groups">
            <a:extLst>
              <a:ext uri="{FF2B5EF4-FFF2-40B4-BE49-F238E27FC236}">
                <a16:creationId xmlns:a16="http://schemas.microsoft.com/office/drawing/2014/main" id="{7CE13CE6-005D-4546-B4B6-E09C8012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2" y="3004102"/>
            <a:ext cx="4770784" cy="336356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57110-915F-4A3F-9B09-4A8C20164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541" y="768627"/>
            <a:ext cx="7168917" cy="2915480"/>
          </a:xfrm>
        </p:spPr>
        <p:txBody>
          <a:bodyPr/>
          <a:lstStyle/>
          <a:p>
            <a:r>
              <a:rPr lang="en-US" sz="6600" dirty="0"/>
              <a:t>There’s DNA in </a:t>
            </a:r>
            <a:br>
              <a:rPr lang="en-US" sz="6600" dirty="0"/>
            </a:br>
            <a:r>
              <a:rPr lang="en-US" sz="6600" dirty="0"/>
              <a:t>my food!?</a:t>
            </a:r>
          </a:p>
        </p:txBody>
      </p:sp>
    </p:spTree>
    <p:extLst>
      <p:ext uri="{BB962C8B-B14F-4D97-AF65-F5344CB8AC3E}">
        <p14:creationId xmlns:p14="http://schemas.microsoft.com/office/powerpoint/2010/main" val="19899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11A5-E2C5-4FC6-821D-27A8E5B2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CORRECT!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83F01-F024-470F-98CE-B2550FC5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312506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hlinkClick r:id="rId2" action="ppaction://hlinksldjump"/>
              </a:rPr>
              <a:t>Diamonds do not contain DNA</a:t>
            </a:r>
            <a:endParaRPr lang="en-US" sz="4000" b="1" dirty="0"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149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D37F-B43F-4C6D-A20D-9F0FD962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Incorrect!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6479D3-2DC0-4914-824D-FE9D3B82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312506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Diamonds do not contain DNA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2869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When stretched out the DNA in ONE of your cells is only ONE foot long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4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11A5-E2C5-4FC6-821D-27A8E5B2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CORRECT!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BBCFC1-9E9E-47D7-9AE2-1A44DE5E4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2312988"/>
            <a:ext cx="7634287" cy="3592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hlinkClick r:id="rId2" action="ppaction://hlinksldjump"/>
              </a:rPr>
              <a:t>When stretched out the DNA in ONE of your cells is about SIX foot long</a:t>
            </a:r>
          </a:p>
        </p:txBody>
      </p:sp>
    </p:spTree>
    <p:extLst>
      <p:ext uri="{BB962C8B-B14F-4D97-AF65-F5344CB8AC3E}">
        <p14:creationId xmlns:p14="http://schemas.microsoft.com/office/powerpoint/2010/main" val="416464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D37F-B43F-4C6D-A20D-9F0FD962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Incorrect!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A92E2C-09E6-4739-92D1-CA951E2F8774}"/>
              </a:ext>
            </a:extLst>
          </p:cNvPr>
          <p:cNvSpPr txBox="1">
            <a:spLocks/>
          </p:cNvSpPr>
          <p:nvPr/>
        </p:nvSpPr>
        <p:spPr>
          <a:xfrm>
            <a:off x="1072908" y="2181731"/>
            <a:ext cx="7634287" cy="359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When stretched out the DNA in ONE of your cells is about SIX foot long</a:t>
            </a:r>
          </a:p>
        </p:txBody>
      </p:sp>
    </p:spTree>
    <p:extLst>
      <p:ext uri="{BB962C8B-B14F-4D97-AF65-F5344CB8AC3E}">
        <p14:creationId xmlns:p14="http://schemas.microsoft.com/office/powerpoint/2010/main" val="299179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DNA is condensed into structures called chromosomes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4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71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11A5-E2C5-4FC6-821D-27A8E5B2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CORRECT!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5E3062-EB6B-468B-B766-1FFC769F1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113723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hlinkClick r:id="rId2" action="ppaction://hlinksldjump"/>
              </a:rPr>
              <a:t>DNA is condensed into structures called 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hlinkClick r:id="rId2" action="ppaction://hlinksldjump"/>
              </a:rPr>
              <a:t>chromosomes</a:t>
            </a:r>
            <a:r>
              <a:rPr lang="en-US" sz="4000" b="1" dirty="0">
                <a:hlinkClick r:id="rId2" action="ppaction://hlinksldjump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206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D37F-B43F-4C6D-A20D-9F0FD962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Incorrect!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5D656D-C1AE-495A-B9AF-711F9AE5D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113723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DNA is condensed into structures called 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chromosomes</a:t>
            </a:r>
            <a:r>
              <a:rPr lang="en-US" sz="4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91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DNA is located in the nucleus of cells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4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59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11A5-E2C5-4FC6-821D-27A8E5B2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CORRECT!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BB386E-BA2D-412C-BB1F-E75BC357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532" y="2007705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hlinkClick r:id="rId2" action="ppaction://hlinksldjump"/>
              </a:rPr>
              <a:t>DNA is located in the 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hlinkClick r:id="rId2" action="ppaction://hlinksldjump"/>
              </a:rPr>
              <a:t>nucleus</a:t>
            </a:r>
            <a:r>
              <a:rPr lang="en-US" sz="4000" b="1" dirty="0">
                <a:hlinkClick r:id="rId2" action="ppaction://hlinksldjump"/>
              </a:rPr>
              <a:t> of cells!</a:t>
            </a:r>
          </a:p>
        </p:txBody>
      </p:sp>
    </p:spTree>
    <p:extLst>
      <p:ext uri="{BB962C8B-B14F-4D97-AF65-F5344CB8AC3E}">
        <p14:creationId xmlns:p14="http://schemas.microsoft.com/office/powerpoint/2010/main" val="111060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na">
            <a:extLst>
              <a:ext uri="{FF2B5EF4-FFF2-40B4-BE49-F238E27FC236}">
                <a16:creationId xmlns:a16="http://schemas.microsoft.com/office/drawing/2014/main" id="{9FE02039-49D2-4F3D-B2EE-40002B2D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583">
            <a:off x="617698" y="1790961"/>
            <a:ext cx="7861825" cy="42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54C2B-6551-452B-B358-14090DBD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3036336"/>
            <a:ext cx="7633742" cy="11618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True or False?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C08946-4AC4-4296-AB0E-CE7B2306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205948"/>
            <a:ext cx="7926946" cy="1830388"/>
          </a:xfrm>
        </p:spPr>
        <p:txBody>
          <a:bodyPr/>
          <a:lstStyle/>
          <a:p>
            <a:pPr algn="ctr"/>
            <a:r>
              <a:rPr lang="en-US" dirty="0"/>
              <a:t>How Much Do You Know About DNA?</a:t>
            </a:r>
          </a:p>
        </p:txBody>
      </p:sp>
    </p:spTree>
    <p:extLst>
      <p:ext uri="{BB962C8B-B14F-4D97-AF65-F5344CB8AC3E}">
        <p14:creationId xmlns:p14="http://schemas.microsoft.com/office/powerpoint/2010/main" val="421933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D37F-B43F-4C6D-A20D-9F0FD962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Incorrect!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7A1894-0BE8-470C-B737-C55447303C7D}"/>
              </a:ext>
            </a:extLst>
          </p:cNvPr>
          <p:cNvSpPr txBox="1">
            <a:spLocks/>
          </p:cNvSpPr>
          <p:nvPr/>
        </p:nvSpPr>
        <p:spPr>
          <a:xfrm>
            <a:off x="1044776" y="1994453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DNA is located in the </a:t>
            </a: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nucleus</a:t>
            </a:r>
            <a:r>
              <a:rPr lang="en-US" sz="4000" b="1" dirty="0"/>
              <a:t> of cells!</a:t>
            </a:r>
          </a:p>
        </p:txBody>
      </p:sp>
    </p:spTree>
    <p:extLst>
      <p:ext uri="{BB962C8B-B14F-4D97-AF65-F5344CB8AC3E}">
        <p14:creationId xmlns:p14="http://schemas.microsoft.com/office/powerpoint/2010/main" val="1884880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There are 46 chromosomes in each human cell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2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733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7483-5353-41BD-86F7-2AEB91A9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TRICK QUESTION!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508EF9-0F86-421C-8716-338AE3AF8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1874517"/>
            <a:ext cx="7633742" cy="35935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/>
              <a:t>There are </a:t>
            </a:r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46 chromosomes</a:t>
            </a:r>
            <a:r>
              <a:rPr lang="en-US" sz="4000" b="1" dirty="0"/>
              <a:t> in each human cell</a:t>
            </a:r>
          </a:p>
          <a:p>
            <a:pPr marL="0" indent="0" algn="ctr">
              <a:buNone/>
            </a:pPr>
            <a:r>
              <a:rPr lang="en-US" sz="4000" b="1" dirty="0"/>
              <a:t>EXCEPT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</a:rPr>
              <a:t>red blood cells </a:t>
            </a:r>
            <a:r>
              <a:rPr lang="en-US" sz="4000" b="1" dirty="0"/>
              <a:t>which do not have any chromosomes</a:t>
            </a:r>
          </a:p>
        </p:txBody>
      </p:sp>
    </p:spTree>
    <p:extLst>
      <p:ext uri="{BB962C8B-B14F-4D97-AF65-F5344CB8AC3E}">
        <p14:creationId xmlns:p14="http://schemas.microsoft.com/office/powerpoint/2010/main" val="193007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dna">
            <a:extLst>
              <a:ext uri="{FF2B5EF4-FFF2-40B4-BE49-F238E27FC236}">
                <a16:creationId xmlns:a16="http://schemas.microsoft.com/office/drawing/2014/main" id="{9FE02039-49D2-4F3D-B2EE-40002B2D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1583">
            <a:off x="617698" y="1790961"/>
            <a:ext cx="7861825" cy="42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C08946-4AC4-4296-AB0E-CE7B2306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1205948"/>
            <a:ext cx="7926946" cy="1830388"/>
          </a:xfrm>
        </p:spPr>
        <p:txBody>
          <a:bodyPr/>
          <a:lstStyle/>
          <a:p>
            <a:pPr algn="ctr"/>
            <a:r>
              <a:rPr lang="en-US" dirty="0"/>
              <a:t>But Just in case you didn’t know…</a:t>
            </a:r>
          </a:p>
        </p:txBody>
      </p:sp>
    </p:spTree>
    <p:extLst>
      <p:ext uri="{BB962C8B-B14F-4D97-AF65-F5344CB8AC3E}">
        <p14:creationId xmlns:p14="http://schemas.microsoft.com/office/powerpoint/2010/main" val="12490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A8A55A13-7F8C-4C59-AA54-E79FC959AB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3513" y="699053"/>
            <a:ext cx="6833704" cy="512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33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39AD59-BF57-4855-80BC-F36B6277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About Ploidy?</a:t>
            </a:r>
          </a:p>
        </p:txBody>
      </p:sp>
      <p:pic>
        <p:nvPicPr>
          <p:cNvPr id="5122" name="Picture 2" descr="Image result for chromosomes">
            <a:extLst>
              <a:ext uri="{FF2B5EF4-FFF2-40B4-BE49-F238E27FC236}">
                <a16:creationId xmlns:a16="http://schemas.microsoft.com/office/drawing/2014/main" id="{C859FD6E-54DA-4EAF-AF45-13A84E39C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30" y="1766888"/>
            <a:ext cx="7550670" cy="36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06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EBC96E86-1A9E-40CD-A886-386028D1F4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0017" y="1101586"/>
            <a:ext cx="6453809" cy="4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65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39AD59-BF57-4855-80BC-F36B6277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what would be best for DNA Extraction?</a:t>
            </a:r>
          </a:p>
        </p:txBody>
      </p:sp>
      <p:pic>
        <p:nvPicPr>
          <p:cNvPr id="25604" name="Picture 4" descr="Image result for banana">
            <a:extLst>
              <a:ext uri="{FF2B5EF4-FFF2-40B4-BE49-F238E27FC236}">
                <a16:creationId xmlns:a16="http://schemas.microsoft.com/office/drawing/2014/main" id="{F803D194-C582-4667-A97D-2DB6127AD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9000">
            <a:off x="939148" y="2456137"/>
            <a:ext cx="2607038" cy="13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result for potato cartoon">
            <a:extLst>
              <a:ext uri="{FF2B5EF4-FFF2-40B4-BE49-F238E27FC236}">
                <a16:creationId xmlns:a16="http://schemas.microsoft.com/office/drawing/2014/main" id="{4607F5A4-4321-427E-A71D-1DC484FA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453" y="1344917"/>
            <a:ext cx="4289866" cy="302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Image result for kiwi cartoon">
            <a:extLst>
              <a:ext uri="{FF2B5EF4-FFF2-40B4-BE49-F238E27FC236}">
                <a16:creationId xmlns:a16="http://schemas.microsoft.com/office/drawing/2014/main" id="{D430B9C2-8977-457A-B26D-B3BD54910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40" y="4454148"/>
            <a:ext cx="2827857" cy="22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0" name="Picture 10" descr="Image result for strawberry cartoon">
            <a:extLst>
              <a:ext uri="{FF2B5EF4-FFF2-40B4-BE49-F238E27FC236}">
                <a16:creationId xmlns:a16="http://schemas.microsoft.com/office/drawing/2014/main" id="{A1235826-61F1-466B-9932-7A8F17F4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864" y="4287505"/>
            <a:ext cx="2642456" cy="25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A51256-C517-4839-8844-843BDF3E9D6C}"/>
              </a:ext>
            </a:extLst>
          </p:cNvPr>
          <p:cNvSpPr txBox="1"/>
          <p:nvPr/>
        </p:nvSpPr>
        <p:spPr>
          <a:xfrm>
            <a:off x="2133600" y="2411896"/>
            <a:ext cx="189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Triploid</a:t>
            </a:r>
          </a:p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banana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EBFF2F-E398-43F2-B107-F0CD21040A72}"/>
              </a:ext>
            </a:extLst>
          </p:cNvPr>
          <p:cNvSpPr txBox="1"/>
          <p:nvPr/>
        </p:nvSpPr>
        <p:spPr>
          <a:xfrm>
            <a:off x="7184463" y="2748834"/>
            <a:ext cx="189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Tetraploid</a:t>
            </a:r>
          </a:p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potato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2D4AC-9FFD-4224-BCCA-D69940680C06}"/>
              </a:ext>
            </a:extLst>
          </p:cNvPr>
          <p:cNvSpPr txBox="1"/>
          <p:nvPr/>
        </p:nvSpPr>
        <p:spPr>
          <a:xfrm>
            <a:off x="573681" y="4312592"/>
            <a:ext cx="189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Hexaploid</a:t>
            </a: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kiwi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8B0F32-2003-454A-9895-01AFC988BECF}"/>
              </a:ext>
            </a:extLst>
          </p:cNvPr>
          <p:cNvSpPr txBox="1"/>
          <p:nvPr/>
        </p:nvSpPr>
        <p:spPr>
          <a:xfrm>
            <a:off x="4651256" y="5867977"/>
            <a:ext cx="1892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Octoploid</a:t>
            </a:r>
          </a:p>
          <a:p>
            <a:pPr algn="ctr"/>
            <a:r>
              <a:rPr lang="en-US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Strawberry</a:t>
            </a:r>
            <a:endParaRPr lang="en-US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581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687BA9-606F-439A-ADBF-C3EA7741E235}"/>
              </a:ext>
            </a:extLst>
          </p:cNvPr>
          <p:cNvSpPr/>
          <p:nvPr/>
        </p:nvSpPr>
        <p:spPr>
          <a:xfrm>
            <a:off x="960281" y="941685"/>
            <a:ext cx="7607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Extracting DNA from</a:t>
            </a:r>
          </a:p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</a:rPr>
              <a:t>Strawberries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626" name="Picture 2" descr="Image result for strawberry">
            <a:extLst>
              <a:ext uri="{FF2B5EF4-FFF2-40B4-BE49-F238E27FC236}">
                <a16:creationId xmlns:a16="http://schemas.microsoft.com/office/drawing/2014/main" id="{2A1C3AE4-C55D-48E6-9647-8C707B8E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04" y="3102444"/>
            <a:ext cx="5671931" cy="3287797"/>
          </a:xfrm>
          <a:prstGeom prst="rect">
            <a:avLst/>
          </a:prstGeom>
          <a:ln>
            <a:noFill/>
          </a:ln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78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2B976FD5-0108-41A6-BEA3-59AEF4FB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2" y="1336107"/>
            <a:ext cx="7959073" cy="41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5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DNA stands for Deoxyribonucleic Acid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4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742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DB5E960-F5B8-4A15-91DC-A87C44B00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58" y="801793"/>
            <a:ext cx="7773541" cy="52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84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7C917-0A8A-4054-86F4-70DF3E7B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67" y="1123527"/>
            <a:ext cx="7111661" cy="46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B1AB5-8F34-4023-8C16-D01FE4A64D2B}"/>
              </a:ext>
            </a:extLst>
          </p:cNvPr>
          <p:cNvSpPr txBox="1"/>
          <p:nvPr/>
        </p:nvSpPr>
        <p:spPr>
          <a:xfrm>
            <a:off x="683753" y="1337022"/>
            <a:ext cx="77764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/>
              <a:t>What does the soap and salt do???</a:t>
            </a:r>
          </a:p>
        </p:txBody>
      </p:sp>
    </p:spTree>
    <p:extLst>
      <p:ext uri="{BB962C8B-B14F-4D97-AF65-F5344CB8AC3E}">
        <p14:creationId xmlns:p14="http://schemas.microsoft.com/office/powerpoint/2010/main" val="1959865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B5D2268-4B4F-4763-997B-9C119E96F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2" y="565573"/>
            <a:ext cx="6610345" cy="57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47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9CFFE18-D8E0-4302-9FCB-F2FCBF65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18" y="961687"/>
            <a:ext cx="7959073" cy="493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7D6E3E-CA0A-40C3-AE07-CA30E6146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16" y="586116"/>
            <a:ext cx="7784210" cy="19071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A0F4AB-D4CE-4F1A-9A5F-4A944252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43" y="3849159"/>
            <a:ext cx="4195765" cy="10942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B91387-0776-431D-B0C9-5DFEC027BAF6}"/>
              </a:ext>
            </a:extLst>
          </p:cNvPr>
          <p:cNvSpPr txBox="1"/>
          <p:nvPr/>
        </p:nvSpPr>
        <p:spPr>
          <a:xfrm>
            <a:off x="796843" y="2859789"/>
            <a:ext cx="83471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Comic Sans MS" panose="030F0702030302020204" pitchFamily="66" charset="0"/>
              </a:rPr>
              <a:t>c. Why are there two layers when we add the alcohol? </a:t>
            </a:r>
          </a:p>
        </p:txBody>
      </p:sp>
    </p:spTree>
    <p:extLst>
      <p:ext uri="{BB962C8B-B14F-4D97-AF65-F5344CB8AC3E}">
        <p14:creationId xmlns:p14="http://schemas.microsoft.com/office/powerpoint/2010/main" val="679922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11A5-E2C5-4FC6-821D-27A8E5B2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CORRECT!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83F01-F024-470F-98CE-B2550FC5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312506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hlinkClick r:id="rId2" action="ppaction://hlinksldjump"/>
              </a:rPr>
              <a:t>DNA does stands for 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hlinkClick r:id="rId2" action="ppaction://hlinksldjump"/>
              </a:rPr>
              <a:t>Deoxyribonucleic Acid</a:t>
            </a:r>
            <a:endParaRPr lang="en-U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  <a:hlinkClick r:id="rId2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34281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D37F-B43F-4C6D-A20D-9F0FD962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Incorrect!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6E88AD-73E6-4FC7-855A-43683DD55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312506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DNA does stands for </a:t>
            </a:r>
            <a:r>
              <a:rPr lang="en-US" sz="5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Deoxyribonucleic Acid!</a:t>
            </a:r>
            <a:endParaRPr lang="en-US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6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Every living thing has DNA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4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22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11A5-E2C5-4FC6-821D-27A8E5B2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CORRECT!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683F01-F024-470F-98CE-B2550FC5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758" y="2312506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  <a:hlinkClick r:id="rId2" action="ppaction://hlinksldjump"/>
              </a:rPr>
              <a:t>Every</a:t>
            </a:r>
            <a:r>
              <a:rPr lang="en-US" sz="4000" b="1" dirty="0">
                <a:hlinkClick r:id="rId2" action="ppaction://hlinksldjump"/>
              </a:rPr>
              <a:t> living thing does have DNA!</a:t>
            </a:r>
          </a:p>
        </p:txBody>
      </p:sp>
    </p:spTree>
    <p:extLst>
      <p:ext uri="{BB962C8B-B14F-4D97-AF65-F5344CB8AC3E}">
        <p14:creationId xmlns:p14="http://schemas.microsoft.com/office/powerpoint/2010/main" val="73936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D37F-B43F-4C6D-A20D-9F0FD962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Incorrect!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52AE93-EC6C-4684-A359-E8671614EDFD}"/>
              </a:ext>
            </a:extLst>
          </p:cNvPr>
          <p:cNvSpPr txBox="1">
            <a:spLocks/>
          </p:cNvSpPr>
          <p:nvPr/>
        </p:nvSpPr>
        <p:spPr>
          <a:xfrm>
            <a:off x="1117663" y="2398645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  <a:lumOff val="50000"/>
                  </a:schemeClr>
                </a:solidFill>
              </a:rPr>
              <a:t>Every</a:t>
            </a:r>
            <a:r>
              <a:rPr lang="en-US" sz="4000" b="1" dirty="0"/>
              <a:t> living thing does have DNA!</a:t>
            </a:r>
          </a:p>
        </p:txBody>
      </p:sp>
    </p:spTree>
    <p:extLst>
      <p:ext uri="{BB962C8B-B14F-4D97-AF65-F5344CB8AC3E}">
        <p14:creationId xmlns:p14="http://schemas.microsoft.com/office/powerpoint/2010/main" val="246053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0DC2A-F47B-4AF7-87A8-B8501881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011" y="828262"/>
            <a:ext cx="763374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There is DNA in diamonds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410C5A-DCA8-4220-B927-909132ED1C76}"/>
              </a:ext>
            </a:extLst>
          </p:cNvPr>
          <p:cNvGrpSpPr/>
          <p:nvPr/>
        </p:nvGrpSpPr>
        <p:grpSpPr>
          <a:xfrm>
            <a:off x="1302026" y="3283822"/>
            <a:ext cx="2647950" cy="2857279"/>
            <a:chOff x="1302026" y="3283822"/>
            <a:chExt cx="2647950" cy="2857279"/>
          </a:xfrm>
        </p:grpSpPr>
        <p:pic>
          <p:nvPicPr>
            <p:cNvPr id="3074" name="Picture 2" descr="Image result for thumbs up">
              <a:hlinkClick r:id="rId2" action="ppaction://hlinksldjump"/>
              <a:extLst>
                <a:ext uri="{FF2B5EF4-FFF2-40B4-BE49-F238E27FC236}">
                  <a16:creationId xmlns:a16="http://schemas.microsoft.com/office/drawing/2014/main" id="{418B988C-591C-4057-BAF6-35775285E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026" y="3283822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1445AB-F838-4947-B0FE-7B0F5BF75917}"/>
                </a:ext>
              </a:extLst>
            </p:cNvPr>
            <p:cNvSpPr txBox="1"/>
            <p:nvPr/>
          </p:nvSpPr>
          <p:spPr>
            <a:xfrm>
              <a:off x="1793185" y="5556326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TRUE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ABE4F-63D4-43C2-8E45-E3A0916236E3}"/>
              </a:ext>
            </a:extLst>
          </p:cNvPr>
          <p:cNvGrpSpPr/>
          <p:nvPr/>
        </p:nvGrpSpPr>
        <p:grpSpPr>
          <a:xfrm>
            <a:off x="5680702" y="3241106"/>
            <a:ext cx="2594940" cy="2908387"/>
            <a:chOff x="5680702" y="3241106"/>
            <a:chExt cx="2594940" cy="2908387"/>
          </a:xfrm>
        </p:grpSpPr>
        <p:pic>
          <p:nvPicPr>
            <p:cNvPr id="3076" name="Picture 4" descr="Related image">
              <a:hlinkClick r:id="rId4" action="ppaction://hlinksldjump"/>
              <a:extLst>
                <a:ext uri="{FF2B5EF4-FFF2-40B4-BE49-F238E27FC236}">
                  <a16:creationId xmlns:a16="http://schemas.microsoft.com/office/drawing/2014/main" id="{92333FBE-0F37-4D54-B3BB-196CB7F64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0702" y="3241106"/>
              <a:ext cx="2276061" cy="2276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D44BBFC-DDB1-4535-80BA-7D3885D94E29}"/>
                </a:ext>
              </a:extLst>
            </p:cNvPr>
            <p:cNvSpPr txBox="1"/>
            <p:nvPr/>
          </p:nvSpPr>
          <p:spPr>
            <a:xfrm>
              <a:off x="6118851" y="5564718"/>
              <a:ext cx="2156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accent1">
                        <a:lumMod val="50000"/>
                      </a:schemeClr>
                    </a:solidFill>
                  </a:ln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FALSE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91507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252</TotalTime>
  <Words>289</Words>
  <Application>Microsoft Office PowerPoint</Application>
  <PresentationFormat>On-screen Show (4:3)</PresentationFormat>
  <Paragraphs>67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Comic Sans MS</vt:lpstr>
      <vt:lpstr>Gill Sans MT</vt:lpstr>
      <vt:lpstr>Impact</vt:lpstr>
      <vt:lpstr>tahoma</vt:lpstr>
      <vt:lpstr>Wingdings</vt:lpstr>
      <vt:lpstr>Badge</vt:lpstr>
      <vt:lpstr>There’s DNA in  my food!?</vt:lpstr>
      <vt:lpstr>How Much Do You Know About DNA?</vt:lpstr>
      <vt:lpstr>PowerPoint Presentation</vt:lpstr>
      <vt:lpstr>CORRECT!</vt:lpstr>
      <vt:lpstr>Incorrect! </vt:lpstr>
      <vt:lpstr>PowerPoint Presentation</vt:lpstr>
      <vt:lpstr>CORRECT!</vt:lpstr>
      <vt:lpstr>Incorrect! </vt:lpstr>
      <vt:lpstr>PowerPoint Presentation</vt:lpstr>
      <vt:lpstr>CORRECT!</vt:lpstr>
      <vt:lpstr>Incorrect! </vt:lpstr>
      <vt:lpstr>PowerPoint Presentation</vt:lpstr>
      <vt:lpstr>CORRECT!</vt:lpstr>
      <vt:lpstr>Incorrect! </vt:lpstr>
      <vt:lpstr>PowerPoint Presentation</vt:lpstr>
      <vt:lpstr>CORRECT!</vt:lpstr>
      <vt:lpstr>Incorrect! </vt:lpstr>
      <vt:lpstr>PowerPoint Presentation</vt:lpstr>
      <vt:lpstr>CORRECT!</vt:lpstr>
      <vt:lpstr>Incorrect! </vt:lpstr>
      <vt:lpstr>PowerPoint Presentation</vt:lpstr>
      <vt:lpstr>TRICK QUESTION! </vt:lpstr>
      <vt:lpstr>But Just in case you didn’t know…</vt:lpstr>
      <vt:lpstr>PowerPoint Presentation</vt:lpstr>
      <vt:lpstr>What About Ploidy?</vt:lpstr>
      <vt:lpstr>PowerPoint Presentation</vt:lpstr>
      <vt:lpstr>So what would be best for DNA Extraction?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There’s DNA in my food!?</dc:title>
  <dc:creator>Nicholas Sandoval</dc:creator>
  <cp:lastModifiedBy>Nicholas Sandoval</cp:lastModifiedBy>
  <cp:revision>21</cp:revision>
  <dcterms:created xsi:type="dcterms:W3CDTF">2017-09-16T14:06:38Z</dcterms:created>
  <dcterms:modified xsi:type="dcterms:W3CDTF">2018-02-22T17:02:02Z</dcterms:modified>
</cp:coreProperties>
</file>